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Semi Bold"/>
      <p:regular r:id="rId15"/>
    </p:embeddedFont>
    <p:embeddedFont>
      <p:font typeface="DM Sans Semi Bold"/>
      <p:regular r:id="rId16"/>
    </p:embeddedFon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Inter Medium"/>
      <p:regular r:id="rId19"/>
    </p:embeddedFont>
    <p:embeddedFont>
      <p:font typeface="Inter Medium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296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Audit Report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Understanding your data migration audit results. Key findings and actionable recommendations for system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1167"/>
            <a:ext cx="64419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Record Count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2345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Old System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445669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Total customer 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192345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 CRM Records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445669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Successfully migrated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460236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5634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Migration Rate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12457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 records transferred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7426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Both systems contain identical record counts. Migration preserved total customer numbers successfully.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6410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Missing Values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Old System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Email field missing for Bob Johnson. One incomplete customer record identified.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 CRM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Phone field missing for Jane Smith. Different field affected post-migration.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Missing values shifted between systems. Data completeness requires attention in both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7459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Critical Field Discrepancies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Jane Smith (ID 102)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Phone number lost during migration process.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Alice Brown (ID 104)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Name and email completely missing in new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Mike Davis (ID 105)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New customer added with complete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Date Format Inconsistencies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Old System Format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Uses ISO standard (YYYY-MM-DD) for consistent global compatibility.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 CRM Format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Uses US format (MM/DD/YYYY) creating potential confusion.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Impact Risk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Date misinterpretation in reports and automated queries.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6152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Quality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Completeness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Missing values in both systems require attention.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5944791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Significant field discrepancies between systems detected.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8430220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Consistency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Date format standardization needed urgently.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sp>
        <p:nvSpPr>
          <p:cNvPr id="17" name="Text 12"/>
          <p:cNvSpPr/>
          <p:nvPr/>
        </p:nvSpPr>
        <p:spPr>
          <a:xfrm>
            <a:off x="8430220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2313861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Duplicates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 duplicate records found in new CRM.</a:t>
            </a:r>
            <a:endParaRPr lang="en-US" sz="17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sp>
        <p:nvSpPr>
          <p:cNvPr id="22" name="Text 16"/>
          <p:cNvSpPr/>
          <p:nvPr/>
        </p:nvSpPr>
        <p:spPr>
          <a:xfrm>
            <a:off x="5944791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720"/>
            <a:ext cx="7170301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Priority Recommendations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26" y="1647468"/>
            <a:ext cx="1116449" cy="16438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2898" y="187071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Fix Missing Values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32898" y="2353508"/>
            <a:ext cx="612957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Address Bob Johnson's email and Jane Smith's phone immediately.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6" y="3291364"/>
            <a:ext cx="1116449" cy="16438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2898" y="3514606"/>
            <a:ext cx="3011686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Resolve Discrepancies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32898" y="3997404"/>
            <a:ext cx="612957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Investigate Alice Brown's missing data and verify Mike Davis addition.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" y="4935260"/>
            <a:ext cx="1116449" cy="13398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2898" y="5158502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Standardize Formats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32898" y="5641300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Convert all dates to ISO format for consistency.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26" y="6275070"/>
            <a:ext cx="1116449" cy="13398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32898" y="6498312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Enhance Validation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32898" y="6981111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automated checks for future migrations.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81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 Steps Forward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4707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347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Update Audit Report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8374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Document all findings using provided template structure.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42721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427214"/>
            <a:ext cx="3118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Address Critical Issues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9176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Work with stakeholders to fix identified data problems.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50734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507349"/>
            <a:ext cx="3282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Automate Future Audits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499776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reconciliation scripts for ongoing data quality monitoring.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55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Systematic approach ensures data integrity. Regular audits prevent future migration issues.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2025-05-27T21:19:14Z</dcterms:created>
  <dcterms:modified xsi:type="dcterms:W3CDTF">2025-05-27T21:19:14Z</dcterms:modified>
</cp:coreProperties>
</file>